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ECC3B-B98C-442B-A442-3A66C938D76C}" v="16" dt="2022-11-28T13:23:26.376"/>
    <p1510:client id="{EC4C4291-976C-4510-A055-2E89C474D8A9}" v="155" dt="2022-11-29T05:11:32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wa2283" userId="a18e5497-61b6-4156-96a7-db003ad0a3b7" providerId="ADAL" clId="{EC4C4291-976C-4510-A055-2E89C474D8A9}"/>
    <pc:docChg chg="custSel addSld delSld modSld sldOrd">
      <pc:chgData name="aywa2283" userId="a18e5497-61b6-4156-96a7-db003ad0a3b7" providerId="ADAL" clId="{EC4C4291-976C-4510-A055-2E89C474D8A9}" dt="2022-11-29T05:12:25.540" v="1064" actId="20577"/>
      <pc:docMkLst>
        <pc:docMk/>
      </pc:docMkLst>
      <pc:sldChg chg="modSp mod">
        <pc:chgData name="aywa2283" userId="a18e5497-61b6-4156-96a7-db003ad0a3b7" providerId="ADAL" clId="{EC4C4291-976C-4510-A055-2E89C474D8A9}" dt="2022-11-29T05:12:25.540" v="1064" actId="20577"/>
        <pc:sldMkLst>
          <pc:docMk/>
          <pc:sldMk cId="2780470762" sldId="256"/>
        </pc:sldMkLst>
        <pc:spChg chg="mod">
          <ac:chgData name="aywa2283" userId="a18e5497-61b6-4156-96a7-db003ad0a3b7" providerId="ADAL" clId="{EC4C4291-976C-4510-A055-2E89C474D8A9}" dt="2022-11-29T05:12:25.540" v="1064" actId="20577"/>
          <ac:spMkLst>
            <pc:docMk/>
            <pc:sldMk cId="2780470762" sldId="256"/>
            <ac:spMk id="2" creationId="{79C6D140-9441-DC18-6452-12D07FA7659F}"/>
          </ac:spMkLst>
        </pc:spChg>
      </pc:sldChg>
      <pc:sldChg chg="del">
        <pc:chgData name="aywa2283" userId="a18e5497-61b6-4156-96a7-db003ad0a3b7" providerId="ADAL" clId="{EC4C4291-976C-4510-A055-2E89C474D8A9}" dt="2022-11-29T04:22:06.735" v="2" actId="47"/>
        <pc:sldMkLst>
          <pc:docMk/>
          <pc:sldMk cId="899426842" sldId="257"/>
        </pc:sldMkLst>
      </pc:sldChg>
      <pc:sldChg chg="addSp delSp modSp new mod">
        <pc:chgData name="aywa2283" userId="a18e5497-61b6-4156-96a7-db003ad0a3b7" providerId="ADAL" clId="{EC4C4291-976C-4510-A055-2E89C474D8A9}" dt="2022-11-29T05:09:49.027" v="1046" actId="20577"/>
        <pc:sldMkLst>
          <pc:docMk/>
          <pc:sldMk cId="1268090687" sldId="257"/>
        </pc:sldMkLst>
        <pc:spChg chg="mod">
          <ac:chgData name="aywa2283" userId="a18e5497-61b6-4156-96a7-db003ad0a3b7" providerId="ADAL" clId="{EC4C4291-976C-4510-A055-2E89C474D8A9}" dt="2022-11-29T05:07:16.774" v="952" actId="1076"/>
          <ac:spMkLst>
            <pc:docMk/>
            <pc:sldMk cId="1268090687" sldId="257"/>
            <ac:spMk id="2" creationId="{8E959857-B178-2C01-F7EA-9EF39DB846B8}"/>
          </ac:spMkLst>
        </pc:spChg>
        <pc:spChg chg="del">
          <ac:chgData name="aywa2283" userId="a18e5497-61b6-4156-96a7-db003ad0a3b7" providerId="ADAL" clId="{EC4C4291-976C-4510-A055-2E89C474D8A9}" dt="2022-11-29T04:29:48.130" v="195"/>
          <ac:spMkLst>
            <pc:docMk/>
            <pc:sldMk cId="1268090687" sldId="257"/>
            <ac:spMk id="3" creationId="{480497CF-16DF-C31D-1FF7-58CA926FAD39}"/>
          </ac:spMkLst>
        </pc:spChg>
        <pc:spChg chg="add del mod">
          <ac:chgData name="aywa2283" userId="a18e5497-61b6-4156-96a7-db003ad0a3b7" providerId="ADAL" clId="{EC4C4291-976C-4510-A055-2E89C474D8A9}" dt="2022-11-29T04:57:19.453" v="532"/>
          <ac:spMkLst>
            <pc:docMk/>
            <pc:sldMk cId="1268090687" sldId="257"/>
            <ac:spMk id="3" creationId="{EBDDE835-D86D-D0A4-6B41-DD04AC9CE2A4}"/>
          </ac:spMkLst>
        </pc:spChg>
        <pc:spChg chg="add mod">
          <ac:chgData name="aywa2283" userId="a18e5497-61b6-4156-96a7-db003ad0a3b7" providerId="ADAL" clId="{EC4C4291-976C-4510-A055-2E89C474D8A9}" dt="2022-11-29T05:09:49.027" v="1046" actId="20577"/>
          <ac:spMkLst>
            <pc:docMk/>
            <pc:sldMk cId="1268090687" sldId="257"/>
            <ac:spMk id="4" creationId="{76E890E6-D4F2-5426-0FAF-3847759B8F37}"/>
          </ac:spMkLst>
        </pc:spChg>
        <pc:spChg chg="add del mod">
          <ac:chgData name="aywa2283" userId="a18e5497-61b6-4156-96a7-db003ad0a3b7" providerId="ADAL" clId="{EC4C4291-976C-4510-A055-2E89C474D8A9}" dt="2022-11-29T04:32:26.869" v="211"/>
          <ac:spMkLst>
            <pc:docMk/>
            <pc:sldMk cId="1268090687" sldId="257"/>
            <ac:spMk id="5" creationId="{F1209A02-A05A-4C5F-4008-0E8D08ED1FE6}"/>
          </ac:spMkLst>
        </pc:spChg>
        <pc:spChg chg="add del mod">
          <ac:chgData name="aywa2283" userId="a18e5497-61b6-4156-96a7-db003ad0a3b7" providerId="ADAL" clId="{EC4C4291-976C-4510-A055-2E89C474D8A9}" dt="2022-11-29T04:45:24.435" v="450" actId="478"/>
          <ac:spMkLst>
            <pc:docMk/>
            <pc:sldMk cId="1268090687" sldId="257"/>
            <ac:spMk id="7" creationId="{6696532F-3A42-500F-DCB7-32AF510B62E8}"/>
          </ac:spMkLst>
        </pc:spChg>
        <pc:picChg chg="add del mod">
          <ac:chgData name="aywa2283" userId="a18e5497-61b6-4156-96a7-db003ad0a3b7" providerId="ADAL" clId="{EC4C4291-976C-4510-A055-2E89C474D8A9}" dt="2022-11-29T04:32:22.246" v="209" actId="478"/>
          <ac:picMkLst>
            <pc:docMk/>
            <pc:sldMk cId="1268090687" sldId="257"/>
            <ac:picMk id="4" creationId="{008A81E6-01BF-972F-E1EA-6E8EE0D4B1F7}"/>
          </ac:picMkLst>
        </pc:picChg>
        <pc:picChg chg="add del mod">
          <ac:chgData name="aywa2283" userId="a18e5497-61b6-4156-96a7-db003ad0a3b7" providerId="ADAL" clId="{EC4C4291-976C-4510-A055-2E89C474D8A9}" dt="2022-11-29T04:33:33.851" v="228" actId="478"/>
          <ac:picMkLst>
            <pc:docMk/>
            <pc:sldMk cId="1268090687" sldId="257"/>
            <ac:picMk id="6" creationId="{F81647BB-0CB3-1C9B-7354-3EB7180A8F78}"/>
          </ac:picMkLst>
        </pc:picChg>
        <pc:picChg chg="add del mod">
          <ac:chgData name="aywa2283" userId="a18e5497-61b6-4156-96a7-db003ad0a3b7" providerId="ADAL" clId="{EC4C4291-976C-4510-A055-2E89C474D8A9}" dt="2022-11-29T04:32:22.983" v="210" actId="478"/>
          <ac:picMkLst>
            <pc:docMk/>
            <pc:sldMk cId="1268090687" sldId="257"/>
            <ac:picMk id="2050" creationId="{BF2599C8-1720-F367-08F4-C12BE152C3E2}"/>
          </ac:picMkLst>
        </pc:picChg>
        <pc:picChg chg="add del mod">
          <ac:chgData name="aywa2283" userId="a18e5497-61b6-4156-96a7-db003ad0a3b7" providerId="ADAL" clId="{EC4C4291-976C-4510-A055-2E89C474D8A9}" dt="2022-11-29T04:45:20.166" v="448" actId="478"/>
          <ac:picMkLst>
            <pc:docMk/>
            <pc:sldMk cId="1268090687" sldId="257"/>
            <ac:picMk id="2052" creationId="{30E2ED45-C621-63E8-9B45-99F8B7C81FD4}"/>
          </ac:picMkLst>
        </pc:picChg>
        <pc:picChg chg="add del mod">
          <ac:chgData name="aywa2283" userId="a18e5497-61b6-4156-96a7-db003ad0a3b7" providerId="ADAL" clId="{EC4C4291-976C-4510-A055-2E89C474D8A9}" dt="2022-11-29T04:45:26.049" v="451" actId="478"/>
          <ac:picMkLst>
            <pc:docMk/>
            <pc:sldMk cId="1268090687" sldId="257"/>
            <ac:picMk id="2054" creationId="{BA427309-91AC-8D7E-8417-AB84DE06E7D1}"/>
          </ac:picMkLst>
        </pc:picChg>
        <pc:picChg chg="add mod">
          <ac:chgData name="aywa2283" userId="a18e5497-61b6-4156-96a7-db003ad0a3b7" providerId="ADAL" clId="{EC4C4291-976C-4510-A055-2E89C474D8A9}" dt="2022-11-29T04:55:16.580" v="528" actId="1076"/>
          <ac:picMkLst>
            <pc:docMk/>
            <pc:sldMk cId="1268090687" sldId="257"/>
            <ac:picMk id="2056" creationId="{88BA00FF-5C8F-E4F6-9D77-6B415C4DEF29}"/>
          </ac:picMkLst>
        </pc:picChg>
        <pc:picChg chg="add mod">
          <ac:chgData name="aywa2283" userId="a18e5497-61b6-4156-96a7-db003ad0a3b7" providerId="ADAL" clId="{EC4C4291-976C-4510-A055-2E89C474D8A9}" dt="2022-11-29T04:55:19.174" v="529" actId="1076"/>
          <ac:picMkLst>
            <pc:docMk/>
            <pc:sldMk cId="1268090687" sldId="257"/>
            <ac:picMk id="2058" creationId="{347A022C-E206-621E-90BE-518F03056EEA}"/>
          </ac:picMkLst>
        </pc:picChg>
      </pc:sldChg>
      <pc:sldChg chg="addSp delSp modSp new mod ord">
        <pc:chgData name="aywa2283" userId="a18e5497-61b6-4156-96a7-db003ad0a3b7" providerId="ADAL" clId="{EC4C4291-976C-4510-A055-2E89C474D8A9}" dt="2022-11-29T05:03:28.251" v="838" actId="478"/>
        <pc:sldMkLst>
          <pc:docMk/>
          <pc:sldMk cId="901530608" sldId="258"/>
        </pc:sldMkLst>
        <pc:spChg chg="mod">
          <ac:chgData name="aywa2283" userId="a18e5497-61b6-4156-96a7-db003ad0a3b7" providerId="ADAL" clId="{EC4C4291-976C-4510-A055-2E89C474D8A9}" dt="2022-11-29T04:35:17.494" v="251" actId="20577"/>
          <ac:spMkLst>
            <pc:docMk/>
            <pc:sldMk cId="901530608" sldId="258"/>
            <ac:spMk id="2" creationId="{FF0D109C-983D-880F-291D-AED36554D6B4}"/>
          </ac:spMkLst>
        </pc:spChg>
        <pc:spChg chg="del">
          <ac:chgData name="aywa2283" userId="a18e5497-61b6-4156-96a7-db003ad0a3b7" providerId="ADAL" clId="{EC4C4291-976C-4510-A055-2E89C474D8A9}" dt="2022-11-29T04:22:39.389" v="6"/>
          <ac:spMkLst>
            <pc:docMk/>
            <pc:sldMk cId="901530608" sldId="258"/>
            <ac:spMk id="3" creationId="{636BF9E7-10C8-1241-4234-6B88AE70F8FB}"/>
          </ac:spMkLst>
        </pc:spChg>
        <pc:spChg chg="add del mod">
          <ac:chgData name="aywa2283" userId="a18e5497-61b6-4156-96a7-db003ad0a3b7" providerId="ADAL" clId="{EC4C4291-976C-4510-A055-2E89C474D8A9}" dt="2022-11-29T04:41:43.767" v="392" actId="478"/>
          <ac:spMkLst>
            <pc:docMk/>
            <pc:sldMk cId="901530608" sldId="258"/>
            <ac:spMk id="4" creationId="{BA541B4E-86FD-A6D0-98D4-11F54706BFDD}"/>
          </ac:spMkLst>
        </pc:spChg>
        <pc:spChg chg="add del mod">
          <ac:chgData name="aywa2283" userId="a18e5497-61b6-4156-96a7-db003ad0a3b7" providerId="ADAL" clId="{EC4C4291-976C-4510-A055-2E89C474D8A9}" dt="2022-11-29T04:41:43.767" v="392" actId="478"/>
          <ac:spMkLst>
            <pc:docMk/>
            <pc:sldMk cId="901530608" sldId="258"/>
            <ac:spMk id="5" creationId="{D274E8E5-B8F2-E234-C476-916B962929E7}"/>
          </ac:spMkLst>
        </pc:spChg>
        <pc:spChg chg="add del mod">
          <ac:chgData name="aywa2283" userId="a18e5497-61b6-4156-96a7-db003ad0a3b7" providerId="ADAL" clId="{EC4C4291-976C-4510-A055-2E89C474D8A9}" dt="2022-11-29T05:03:27.292" v="837" actId="478"/>
          <ac:spMkLst>
            <pc:docMk/>
            <pc:sldMk cId="901530608" sldId="258"/>
            <ac:spMk id="6" creationId="{47E5D38F-780B-112D-C2BA-219316443CA1}"/>
          </ac:spMkLst>
        </pc:spChg>
        <pc:spChg chg="add del mod">
          <ac:chgData name="aywa2283" userId="a18e5497-61b6-4156-96a7-db003ad0a3b7" providerId="ADAL" clId="{EC4C4291-976C-4510-A055-2E89C474D8A9}" dt="2022-11-29T04:41:43.767" v="392" actId="478"/>
          <ac:spMkLst>
            <pc:docMk/>
            <pc:sldMk cId="901530608" sldId="258"/>
            <ac:spMk id="10" creationId="{F1B54B1A-671A-15A0-22C2-C32906CDEAC3}"/>
          </ac:spMkLst>
        </pc:spChg>
        <pc:spChg chg="add mod">
          <ac:chgData name="aywa2283" userId="a18e5497-61b6-4156-96a7-db003ad0a3b7" providerId="ADAL" clId="{EC4C4291-976C-4510-A055-2E89C474D8A9}" dt="2022-11-29T04:54:22.915" v="491"/>
          <ac:spMkLst>
            <pc:docMk/>
            <pc:sldMk cId="901530608" sldId="258"/>
            <ac:spMk id="11" creationId="{E3FB6019-9A5C-4757-40BA-715DD6912406}"/>
          </ac:spMkLst>
        </pc:spChg>
        <pc:spChg chg="add mod">
          <ac:chgData name="aywa2283" userId="a18e5497-61b6-4156-96a7-db003ad0a3b7" providerId="ADAL" clId="{EC4C4291-976C-4510-A055-2E89C474D8A9}" dt="2022-11-29T04:45:06.834" v="446" actId="1076"/>
          <ac:spMkLst>
            <pc:docMk/>
            <pc:sldMk cId="901530608" sldId="258"/>
            <ac:spMk id="12" creationId="{B3F01055-BEAF-29E4-8191-EE0B7475960B}"/>
          </ac:spMkLst>
        </pc:spChg>
        <pc:picChg chg="add del mod">
          <ac:chgData name="aywa2283" userId="a18e5497-61b6-4156-96a7-db003ad0a3b7" providerId="ADAL" clId="{EC4C4291-976C-4510-A055-2E89C474D8A9}" dt="2022-11-29T04:41:43.767" v="392" actId="478"/>
          <ac:picMkLst>
            <pc:docMk/>
            <pc:sldMk cId="901530608" sldId="258"/>
            <ac:picMk id="7" creationId="{9FA18993-B796-9E03-CDB8-BEFC6B5AA3B1}"/>
          </ac:picMkLst>
        </pc:picChg>
        <pc:picChg chg="add del mod">
          <ac:chgData name="aywa2283" userId="a18e5497-61b6-4156-96a7-db003ad0a3b7" providerId="ADAL" clId="{EC4C4291-976C-4510-A055-2E89C474D8A9}" dt="2022-11-29T04:41:43.767" v="392" actId="478"/>
          <ac:picMkLst>
            <pc:docMk/>
            <pc:sldMk cId="901530608" sldId="258"/>
            <ac:picMk id="8" creationId="{E6E01E08-63B3-9EA1-E79C-CC4012FC8702}"/>
          </ac:picMkLst>
        </pc:picChg>
        <pc:picChg chg="add del mod">
          <ac:chgData name="aywa2283" userId="a18e5497-61b6-4156-96a7-db003ad0a3b7" providerId="ADAL" clId="{EC4C4291-976C-4510-A055-2E89C474D8A9}" dt="2022-11-29T05:03:28.251" v="838" actId="478"/>
          <ac:picMkLst>
            <pc:docMk/>
            <pc:sldMk cId="901530608" sldId="258"/>
            <ac:picMk id="9" creationId="{E69670A4-79E1-AFF0-B456-A6B05F866E05}"/>
          </ac:picMkLst>
        </pc:picChg>
        <pc:picChg chg="add del mod">
          <ac:chgData name="aywa2283" userId="a18e5497-61b6-4156-96a7-db003ad0a3b7" providerId="ADAL" clId="{EC4C4291-976C-4510-A055-2E89C474D8A9}" dt="2022-11-29T04:41:33.774" v="390" actId="478"/>
          <ac:picMkLst>
            <pc:docMk/>
            <pc:sldMk cId="901530608" sldId="258"/>
            <ac:picMk id="1026" creationId="{5D4B6C26-D33A-7DCA-234B-3E5C0B1578C9}"/>
          </ac:picMkLst>
        </pc:picChg>
        <pc:picChg chg="add del mod">
          <ac:chgData name="aywa2283" userId="a18e5497-61b6-4156-96a7-db003ad0a3b7" providerId="ADAL" clId="{EC4C4291-976C-4510-A055-2E89C474D8A9}" dt="2022-11-29T04:41:43.767" v="392" actId="478"/>
          <ac:picMkLst>
            <pc:docMk/>
            <pc:sldMk cId="901530608" sldId="258"/>
            <ac:picMk id="1028" creationId="{EB54EB5D-641F-D74F-29BF-3EF5F242ADBE}"/>
          </ac:picMkLst>
        </pc:picChg>
        <pc:picChg chg="add del mod">
          <ac:chgData name="aywa2283" userId="a18e5497-61b6-4156-96a7-db003ad0a3b7" providerId="ADAL" clId="{EC4C4291-976C-4510-A055-2E89C474D8A9}" dt="2022-11-29T04:41:43.767" v="392" actId="478"/>
          <ac:picMkLst>
            <pc:docMk/>
            <pc:sldMk cId="901530608" sldId="258"/>
            <ac:picMk id="1030" creationId="{79438F8D-7168-28A3-07A7-2E357A747B9D}"/>
          </ac:picMkLst>
        </pc:picChg>
        <pc:picChg chg="add mod">
          <ac:chgData name="aywa2283" userId="a18e5497-61b6-4156-96a7-db003ad0a3b7" providerId="ADAL" clId="{EC4C4291-976C-4510-A055-2E89C474D8A9}" dt="2022-11-29T04:44:43.737" v="442" actId="1076"/>
          <ac:picMkLst>
            <pc:docMk/>
            <pc:sldMk cId="901530608" sldId="258"/>
            <ac:picMk id="1032" creationId="{9E694297-A7BA-BC45-925A-C7E807BEC0CE}"/>
          </ac:picMkLst>
        </pc:picChg>
        <pc:picChg chg="add mod">
          <ac:chgData name="aywa2283" userId="a18e5497-61b6-4156-96a7-db003ad0a3b7" providerId="ADAL" clId="{EC4C4291-976C-4510-A055-2E89C474D8A9}" dt="2022-11-29T04:44:35.598" v="440" actId="14100"/>
          <ac:picMkLst>
            <pc:docMk/>
            <pc:sldMk cId="901530608" sldId="258"/>
            <ac:picMk id="1034" creationId="{6E830169-4AE1-8268-D113-6FB1AFFB9082}"/>
          </ac:picMkLst>
        </pc:picChg>
        <pc:picChg chg="add mod">
          <ac:chgData name="aywa2283" userId="a18e5497-61b6-4156-96a7-db003ad0a3b7" providerId="ADAL" clId="{EC4C4291-976C-4510-A055-2E89C474D8A9}" dt="2022-11-29T04:44:42.246" v="441" actId="1076"/>
          <ac:picMkLst>
            <pc:docMk/>
            <pc:sldMk cId="901530608" sldId="258"/>
            <ac:picMk id="1036" creationId="{6840FBDA-CECB-717B-C6D7-AB8263181358}"/>
          </ac:picMkLst>
        </pc:picChg>
      </pc:sldChg>
      <pc:sldChg chg="del">
        <pc:chgData name="aywa2283" userId="a18e5497-61b6-4156-96a7-db003ad0a3b7" providerId="ADAL" clId="{EC4C4291-976C-4510-A055-2E89C474D8A9}" dt="2022-11-29T04:22:08.001" v="3" actId="47"/>
        <pc:sldMkLst>
          <pc:docMk/>
          <pc:sldMk cId="3359156300" sldId="258"/>
        </pc:sldMkLst>
      </pc:sldChg>
      <pc:sldChg chg="addSp modSp add mod">
        <pc:chgData name="aywa2283" userId="a18e5497-61b6-4156-96a7-db003ad0a3b7" providerId="ADAL" clId="{EC4C4291-976C-4510-A055-2E89C474D8A9}" dt="2022-11-29T05:11:47.676" v="1050" actId="1076"/>
        <pc:sldMkLst>
          <pc:docMk/>
          <pc:sldMk cId="3359156300" sldId="259"/>
        </pc:sldMkLst>
        <pc:spChg chg="mod">
          <ac:chgData name="aywa2283" userId="a18e5497-61b6-4156-96a7-db003ad0a3b7" providerId="ADAL" clId="{EC4C4291-976C-4510-A055-2E89C474D8A9}" dt="2022-11-29T05:11:40.520" v="1049" actId="1076"/>
          <ac:spMkLst>
            <pc:docMk/>
            <pc:sldMk cId="3359156300" sldId="259"/>
            <ac:spMk id="4" creationId="{5BD8A122-5CF7-B562-1165-A0364643A59A}"/>
          </ac:spMkLst>
        </pc:spChg>
        <pc:spChg chg="mod">
          <ac:chgData name="aywa2283" userId="a18e5497-61b6-4156-96a7-db003ad0a3b7" providerId="ADAL" clId="{EC4C4291-976C-4510-A055-2E89C474D8A9}" dt="2022-11-29T05:11:32.023" v="1047"/>
          <ac:spMkLst>
            <pc:docMk/>
            <pc:sldMk cId="3359156300" sldId="259"/>
            <ac:spMk id="6" creationId="{9D407BF8-3E0C-8E1F-3D33-73495BED5AC4}"/>
          </ac:spMkLst>
        </pc:spChg>
        <pc:spChg chg="mod">
          <ac:chgData name="aywa2283" userId="a18e5497-61b6-4156-96a7-db003ad0a3b7" providerId="ADAL" clId="{EC4C4291-976C-4510-A055-2E89C474D8A9}" dt="2022-11-29T05:11:32.023" v="1047"/>
          <ac:spMkLst>
            <pc:docMk/>
            <pc:sldMk cId="3359156300" sldId="259"/>
            <ac:spMk id="7" creationId="{CEDFC090-3B90-F358-5862-6B2C18FA6DDB}"/>
          </ac:spMkLst>
        </pc:spChg>
        <pc:spChg chg="mod">
          <ac:chgData name="aywa2283" userId="a18e5497-61b6-4156-96a7-db003ad0a3b7" providerId="ADAL" clId="{EC4C4291-976C-4510-A055-2E89C474D8A9}" dt="2022-11-29T05:11:32.023" v="1047"/>
          <ac:spMkLst>
            <pc:docMk/>
            <pc:sldMk cId="3359156300" sldId="259"/>
            <ac:spMk id="8" creationId="{6830ABC9-2512-2B92-5716-D83913E18ABD}"/>
          </ac:spMkLst>
        </pc:spChg>
        <pc:spChg chg="mod">
          <ac:chgData name="aywa2283" userId="a18e5497-61b6-4156-96a7-db003ad0a3b7" providerId="ADAL" clId="{EC4C4291-976C-4510-A055-2E89C474D8A9}" dt="2022-11-29T05:11:32.023" v="1047"/>
          <ac:spMkLst>
            <pc:docMk/>
            <pc:sldMk cId="3359156300" sldId="259"/>
            <ac:spMk id="9" creationId="{8687F2D0-C21F-6D91-BB23-53C959E88ED4}"/>
          </ac:spMkLst>
        </pc:spChg>
        <pc:spChg chg="mod">
          <ac:chgData name="aywa2283" userId="a18e5497-61b6-4156-96a7-db003ad0a3b7" providerId="ADAL" clId="{EC4C4291-976C-4510-A055-2E89C474D8A9}" dt="2022-11-29T05:11:32.023" v="1047"/>
          <ac:spMkLst>
            <pc:docMk/>
            <pc:sldMk cId="3359156300" sldId="259"/>
            <ac:spMk id="10" creationId="{35CA4021-B680-321A-EE54-57FC160E25D2}"/>
          </ac:spMkLst>
        </pc:spChg>
        <pc:grpChg chg="add mod">
          <ac:chgData name="aywa2283" userId="a18e5497-61b6-4156-96a7-db003ad0a3b7" providerId="ADAL" clId="{EC4C4291-976C-4510-A055-2E89C474D8A9}" dt="2022-11-29T05:11:47.676" v="1050" actId="1076"/>
          <ac:grpSpMkLst>
            <pc:docMk/>
            <pc:sldMk cId="3359156300" sldId="259"/>
            <ac:grpSpMk id="3" creationId="{CFF7D63E-6349-8C3A-C186-93CC7762489B}"/>
          </ac:grpSpMkLst>
        </pc:grpChg>
        <pc:picChg chg="mod">
          <ac:chgData name="aywa2283" userId="a18e5497-61b6-4156-96a7-db003ad0a3b7" providerId="ADAL" clId="{EC4C4291-976C-4510-A055-2E89C474D8A9}" dt="2022-11-29T05:11:32.023" v="1047"/>
          <ac:picMkLst>
            <pc:docMk/>
            <pc:sldMk cId="3359156300" sldId="259"/>
            <ac:picMk id="5" creationId="{5146D791-0CF9-0EB0-B902-D504E72A2B52}"/>
          </ac:picMkLst>
        </pc:picChg>
      </pc:sldChg>
      <pc:sldChg chg="addSp delSp modSp new mod">
        <pc:chgData name="aywa2283" userId="a18e5497-61b6-4156-96a7-db003ad0a3b7" providerId="ADAL" clId="{EC4C4291-976C-4510-A055-2E89C474D8A9}" dt="2022-11-29T05:03:13.388" v="836"/>
        <pc:sldMkLst>
          <pc:docMk/>
          <pc:sldMk cId="365057243" sldId="260"/>
        </pc:sldMkLst>
        <pc:spChg chg="mod">
          <ac:chgData name="aywa2283" userId="a18e5497-61b6-4156-96a7-db003ad0a3b7" providerId="ADAL" clId="{EC4C4291-976C-4510-A055-2E89C474D8A9}" dt="2022-11-29T05:00:27.464" v="660" actId="20577"/>
          <ac:spMkLst>
            <pc:docMk/>
            <pc:sldMk cId="365057243" sldId="260"/>
            <ac:spMk id="2" creationId="{ABDC41D1-A556-F519-94E7-A744972222CD}"/>
          </ac:spMkLst>
        </pc:spChg>
        <pc:spChg chg="del">
          <ac:chgData name="aywa2283" userId="a18e5497-61b6-4156-96a7-db003ad0a3b7" providerId="ADAL" clId="{EC4C4291-976C-4510-A055-2E89C474D8A9}" dt="2022-11-29T04:57:44.360" v="534"/>
          <ac:spMkLst>
            <pc:docMk/>
            <pc:sldMk cId="365057243" sldId="260"/>
            <ac:spMk id="3" creationId="{28719F80-AF91-39ED-9FD3-4B6427ECB578}"/>
          </ac:spMkLst>
        </pc:spChg>
        <pc:spChg chg="add mod">
          <ac:chgData name="aywa2283" userId="a18e5497-61b6-4156-96a7-db003ad0a3b7" providerId="ADAL" clId="{EC4C4291-976C-4510-A055-2E89C474D8A9}" dt="2022-11-29T05:03:13.388" v="836"/>
          <ac:spMkLst>
            <pc:docMk/>
            <pc:sldMk cId="365057243" sldId="260"/>
            <ac:spMk id="5" creationId="{EDA75BD4-2E97-CA12-7DFF-819BE2F79F0C}"/>
          </ac:spMkLst>
        </pc:spChg>
        <pc:picChg chg="add mod">
          <ac:chgData name="aywa2283" userId="a18e5497-61b6-4156-96a7-db003ad0a3b7" providerId="ADAL" clId="{EC4C4291-976C-4510-A055-2E89C474D8A9}" dt="2022-11-29T04:59:10.503" v="581" actId="1076"/>
          <ac:picMkLst>
            <pc:docMk/>
            <pc:sldMk cId="365057243" sldId="260"/>
            <ac:picMk id="4" creationId="{4D073D03-1EA6-203C-1C6B-639AC288B498}"/>
          </ac:picMkLst>
        </pc:picChg>
        <pc:picChg chg="add mod">
          <ac:chgData name="aywa2283" userId="a18e5497-61b6-4156-96a7-db003ad0a3b7" providerId="ADAL" clId="{EC4C4291-976C-4510-A055-2E89C474D8A9}" dt="2022-11-29T04:59:17.672" v="582" actId="1076"/>
          <ac:picMkLst>
            <pc:docMk/>
            <pc:sldMk cId="365057243" sldId="260"/>
            <ac:picMk id="1026" creationId="{752BE0BB-FCB4-3DA6-186A-76AE16443D0F}"/>
          </ac:picMkLst>
        </pc:picChg>
      </pc:sldChg>
      <pc:sldChg chg="add del">
        <pc:chgData name="aywa2283" userId="a18e5497-61b6-4156-96a7-db003ad0a3b7" providerId="ADAL" clId="{EC4C4291-976C-4510-A055-2E89C474D8A9}" dt="2022-11-29T04:45:09.531" v="447" actId="47"/>
        <pc:sldMkLst>
          <pc:docMk/>
          <pc:sldMk cId="384802397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814C4A-48C9-93B2-47E7-449B65D3F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E63F63-3A65-981C-FBD7-363E773BF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16DD9D-F3ED-C20F-1604-EC83EB20D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7DB4-8D9A-492C-B25F-2F18C4E1F07A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05D2C7-5899-DCA2-14D3-89B3FDBAB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3D895C-7FC6-A04B-5DD9-78C2D7104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7B2C-16C1-42A7-8265-E4B74CF0B0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05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A5102F-C624-B67A-61F1-6C2E1D45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4BCDA29-12A7-CF77-9AAF-127AEA831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AE6A07-B86D-FF0E-6C60-0068DE4A4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7DB4-8D9A-492C-B25F-2F18C4E1F07A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498097-FEF7-8EF1-FE73-CA951D2C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1BBB2-5C1B-08D8-B3A9-FDBEA244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7B2C-16C1-42A7-8265-E4B74CF0B0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05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AA26089-BA00-F80A-ED4B-A6D8D5DB9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265F819-5BB2-B2AB-8567-B8A01EDF4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9F7140-2983-B098-3616-8436E5DD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7DB4-8D9A-492C-B25F-2F18C4E1F07A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FEBBF9-CF5D-020D-C0B9-B833B2A0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EDF9E9-0A81-2945-9F5E-9E44E16E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7B2C-16C1-42A7-8265-E4B74CF0B0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8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621FE6-C539-58EE-11CE-7473CC11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DB5E78-78B3-B618-400B-4A704C3DB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D0A4AB-FFC0-2B04-5E69-B4F2A9C4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7DB4-8D9A-492C-B25F-2F18C4E1F07A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E4378D-945C-580C-BCD8-D6F138FB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63D823-0152-7122-34D0-EEC3E0A8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7B2C-16C1-42A7-8265-E4B74CF0B0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70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4E58FB-FDE7-5AA4-5D97-6AB00D99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DE6352-6A11-7063-5867-CA366F575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4CC764-0521-8CF6-3625-4A9FC4420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7DB4-8D9A-492C-B25F-2F18C4E1F07A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2971D9-068B-D959-04FB-69DB1C030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0A2DA6-FAFB-3C37-740A-875475B2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7B2C-16C1-42A7-8265-E4B74CF0B0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66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34EC81-70F3-50D2-EAD1-E25FE717C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6824C2-5F2B-92D3-F57C-8EEA4773B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C3F93D9-D4DF-D6F4-0CD7-ABD78194C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F851FA6-CC17-7565-D775-09DF0879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7DB4-8D9A-492C-B25F-2F18C4E1F07A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57FE65-0B31-E37C-6840-EA42DCC8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BA10F3-0371-08B2-8901-CCED0991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7B2C-16C1-42A7-8265-E4B74CF0B0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64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5DB58F-6233-24B5-3F39-8519F0FD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63D240-F033-2A2C-34DB-0A45F581B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8D0BE8-EB51-9ED5-6216-B45182725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D15CB3F-EC0A-4D20-5BF9-A5AFDE01D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AF9F570-F819-5C04-2041-455D04904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AFA36A3-1AEF-0CB9-B9F8-02D95250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7DB4-8D9A-492C-B25F-2F18C4E1F07A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3A035C-8588-A91A-5DAB-650416E22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2AF37B6-DAB1-C26F-2391-1CB90C8D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7B2C-16C1-42A7-8265-E4B74CF0B0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34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F84C7B-7F9A-59E1-B24D-A9044F76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A32692B-95A6-6D14-42C7-2D407F0F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7DB4-8D9A-492C-B25F-2F18C4E1F07A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6F9462E-E10F-98D4-D67E-D2D5F983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2D7D35A-54E5-BE57-6C41-A6E9972F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7B2C-16C1-42A7-8265-E4B74CF0B0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69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C4DCE55-2616-6BDB-FE78-CCBCEA42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7DB4-8D9A-492C-B25F-2F18C4E1F07A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D463624-4B15-234C-E669-35C90597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71AE51-E475-16DC-C47C-CB40B036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7B2C-16C1-42A7-8265-E4B74CF0B0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91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61E888-2E08-269D-140E-A09D58DD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80C7DC-1F81-11BD-7D53-00C47D6CC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85E6156-7C51-5DBD-0A80-C9FEF14AE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3706EBA-12C3-DD00-FCDC-D866448C1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7DB4-8D9A-492C-B25F-2F18C4E1F07A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8220213-EDCB-09A0-F2A6-C0331467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8DB472-4D16-E63D-2B3F-CFD8C969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7B2C-16C1-42A7-8265-E4B74CF0B0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91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A7AEA9-6732-2132-967F-15232282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3981F36-E137-28EA-9F0C-B4C7E6DDA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DED770D-542B-4C38-16BE-CFB6D3FC8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A3659ED-F769-F680-8BB3-24220584C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7DB4-8D9A-492C-B25F-2F18C4E1F07A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79E3145-2D9B-C397-8C16-562282B0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D68D6D-E836-44DE-3268-8A944974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7B2C-16C1-42A7-8265-E4B74CF0B0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00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960A2D8-48E5-B60F-E771-31A54D6A0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700272-791C-8A5A-CA3D-035954768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CB3EC0-8563-DECD-DA68-9784D1CCF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57DB4-8D9A-492C-B25F-2F18C4E1F07A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076B82-3E83-A896-3A81-24295C82D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239219-221A-CCFC-D9BD-AAA221FB0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67B2C-16C1-42A7-8265-E4B74CF0B0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88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C6D140-9441-DC18-6452-12D07FA76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" y="1041400"/>
            <a:ext cx="11704320" cy="2387600"/>
          </a:xfrm>
        </p:spPr>
        <p:txBody>
          <a:bodyPr/>
          <a:lstStyle/>
          <a:p>
            <a:r>
              <a:rPr lang="en-US" altLang="ja-JP" dirty="0"/>
              <a:t>Chiba</a:t>
            </a:r>
            <a:r>
              <a:rPr lang="ja-JP" altLang="en-US" dirty="0"/>
              <a:t> </a:t>
            </a:r>
            <a:r>
              <a:rPr lang="en-US" altLang="ja-JP" dirty="0"/>
              <a:t>Campaign</a:t>
            </a:r>
            <a:r>
              <a:rPr lang="ja-JP" altLang="en-US" dirty="0"/>
              <a:t> </a:t>
            </a:r>
            <a:r>
              <a:rPr lang="en-US" altLang="ja-JP" dirty="0"/>
              <a:t>Daily</a:t>
            </a:r>
            <a:r>
              <a:rPr lang="ja-JP" altLang="en-US" dirty="0"/>
              <a:t> </a:t>
            </a:r>
            <a:r>
              <a:rPr lang="en-US" altLang="ja-JP" dirty="0"/>
              <a:t>Report</a:t>
            </a:r>
            <a:br>
              <a:rPr lang="en-US" altLang="ja-JP"/>
            </a:br>
            <a:r>
              <a:rPr lang="en-US" altLang="ja-JP"/>
              <a:t>2022/11/29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059DDD-641F-4424-9CB3-A613590A74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米谷　颯太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8047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FD48AA-1946-B783-39DB-713C5BB3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千葉キャンペーン期間の</a:t>
            </a:r>
            <a:r>
              <a:rPr kumimoji="1" lang="en-US" altLang="ja-JP" dirty="0"/>
              <a:t>SO</a:t>
            </a:r>
            <a:r>
              <a:rPr kumimoji="1" lang="en-US" altLang="ja-JP" baseline="-25000" dirty="0"/>
              <a:t>2</a:t>
            </a:r>
            <a:r>
              <a:rPr kumimoji="1" lang="ja-JP" altLang="en-US" dirty="0"/>
              <a:t>平均濃度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E1CD1A-60AE-A5E1-42FF-DFBCE45D74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0" y="1819948"/>
            <a:ext cx="11156619" cy="24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D8A122-5CF7-B562-1165-A0364643A59A}"/>
              </a:ext>
            </a:extLst>
          </p:cNvPr>
          <p:cNvSpPr txBox="1"/>
          <p:nvPr/>
        </p:nvSpPr>
        <p:spPr>
          <a:xfrm>
            <a:off x="814308" y="4483637"/>
            <a:ext cx="86130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これまで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#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４方向（南方向）の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SO</a:t>
            </a:r>
            <a:r>
              <a:rPr kumimoji="1" lang="en-US" altLang="ja-JP" sz="2000" baseline="-25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濃度が高くなる傾向があったが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27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日の期間では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#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３方向（東方向）の濃度が比較的高くなっていた。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strike="sngStrike" dirty="0">
                <a:latin typeface="メイリオ" panose="020B0604030504040204" pitchFamily="50" charset="-128"/>
                <a:ea typeface="メイリオ" panose="020B0604030504040204" pitchFamily="50" charset="-128"/>
              </a:rPr>
              <a:t>➡トラジェクトリー解析を今後行う予定</a:t>
            </a:r>
            <a:endParaRPr lang="en-US" altLang="ja-JP" sz="2000" strike="sngStrik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➡直近一週間は</a:t>
            </a:r>
            <a:r>
              <a:rPr kumimoji="1" lang="en-US" altLang="ja-JP" sz="20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HYSPLIT</a:t>
            </a:r>
            <a:r>
              <a:rPr kumimoji="1" lang="ja-JP" altLang="en-US" sz="20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でバックトラジェクトリー解析ができなかったため、また後日行うことにした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FF7D63E-6349-8C3A-C186-93CC7762489B}"/>
              </a:ext>
            </a:extLst>
          </p:cNvPr>
          <p:cNvGrpSpPr/>
          <p:nvPr/>
        </p:nvGrpSpPr>
        <p:grpSpPr>
          <a:xfrm>
            <a:off x="9691687" y="4704913"/>
            <a:ext cx="2500313" cy="2153087"/>
            <a:chOff x="962786" y="145380"/>
            <a:chExt cx="6782081" cy="6376737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146D791-0CF9-0EB0-B902-D504E72A2B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018"/>
            <a:stretch/>
          </p:blipFill>
          <p:spPr>
            <a:xfrm>
              <a:off x="962786" y="145380"/>
              <a:ext cx="6782081" cy="6376737"/>
            </a:xfrm>
            <a:prstGeom prst="rect">
              <a:avLst/>
            </a:prstGeom>
          </p:spPr>
        </p:pic>
        <p:sp>
          <p:nvSpPr>
            <p:cNvPr id="6" name="矢印: 下 5">
              <a:extLst>
                <a:ext uri="{FF2B5EF4-FFF2-40B4-BE49-F238E27FC236}">
                  <a16:creationId xmlns:a16="http://schemas.microsoft.com/office/drawing/2014/main" id="{9D407BF8-3E0C-8E1F-3D33-73495BED5AC4}"/>
                </a:ext>
              </a:extLst>
            </p:cNvPr>
            <p:cNvSpPr/>
            <p:nvPr/>
          </p:nvSpPr>
          <p:spPr>
            <a:xfrm rot="21330384">
              <a:off x="4232554" y="3163699"/>
              <a:ext cx="427860" cy="3121598"/>
            </a:xfrm>
            <a:prstGeom prst="downArrow">
              <a:avLst>
                <a:gd name="adj1" fmla="val 50000"/>
                <a:gd name="adj2" fmla="val 8461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矢印: 下 6">
              <a:extLst>
                <a:ext uri="{FF2B5EF4-FFF2-40B4-BE49-F238E27FC236}">
                  <a16:creationId xmlns:a16="http://schemas.microsoft.com/office/drawing/2014/main" id="{CEDFC090-3B90-F358-5862-6B2C18FA6DDB}"/>
                </a:ext>
              </a:extLst>
            </p:cNvPr>
            <p:cNvSpPr/>
            <p:nvPr/>
          </p:nvSpPr>
          <p:spPr>
            <a:xfrm rot="4986571">
              <a:off x="2501821" y="1748138"/>
              <a:ext cx="427860" cy="3121598"/>
            </a:xfrm>
            <a:prstGeom prst="downArrow">
              <a:avLst>
                <a:gd name="adj1" fmla="val 50000"/>
                <a:gd name="adj2" fmla="val 84615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矢印: 下 7">
              <a:extLst>
                <a:ext uri="{FF2B5EF4-FFF2-40B4-BE49-F238E27FC236}">
                  <a16:creationId xmlns:a16="http://schemas.microsoft.com/office/drawing/2014/main" id="{6830ABC9-2512-2B92-5716-D83913E18ABD}"/>
                </a:ext>
              </a:extLst>
            </p:cNvPr>
            <p:cNvSpPr/>
            <p:nvPr/>
          </p:nvSpPr>
          <p:spPr>
            <a:xfrm rot="17299971">
              <a:off x="5609668" y="2021259"/>
              <a:ext cx="427860" cy="3121598"/>
            </a:xfrm>
            <a:prstGeom prst="downArrow">
              <a:avLst>
                <a:gd name="adj1" fmla="val 50000"/>
                <a:gd name="adj2" fmla="val 84615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矢印: 下 8">
              <a:extLst>
                <a:ext uri="{FF2B5EF4-FFF2-40B4-BE49-F238E27FC236}">
                  <a16:creationId xmlns:a16="http://schemas.microsoft.com/office/drawing/2014/main" id="{8687F2D0-C21F-6D91-BB23-53C959E88ED4}"/>
                </a:ext>
              </a:extLst>
            </p:cNvPr>
            <p:cNvSpPr/>
            <p:nvPr/>
          </p:nvSpPr>
          <p:spPr>
            <a:xfrm rot="10080624">
              <a:off x="3786100" y="163959"/>
              <a:ext cx="427860" cy="3121598"/>
            </a:xfrm>
            <a:prstGeom prst="downArrow">
              <a:avLst>
                <a:gd name="adj1" fmla="val 50000"/>
                <a:gd name="adj2" fmla="val 84615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星: 5 pt 9">
              <a:extLst>
                <a:ext uri="{FF2B5EF4-FFF2-40B4-BE49-F238E27FC236}">
                  <a16:creationId xmlns:a16="http://schemas.microsoft.com/office/drawing/2014/main" id="{35CA4021-B680-321A-EE54-57FC160E25D2}"/>
                </a:ext>
              </a:extLst>
            </p:cNvPr>
            <p:cNvSpPr/>
            <p:nvPr/>
          </p:nvSpPr>
          <p:spPr>
            <a:xfrm>
              <a:off x="3945488" y="2684443"/>
              <a:ext cx="712295" cy="72890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5915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6E830169-4AE1-8268-D113-6FB1AFFB9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8035"/>
            <a:ext cx="10536557" cy="218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F0D109C-983D-880F-291D-AED36554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4830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#3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方向の</a:t>
            </a:r>
            <a: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11/25,26,27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SO</a:t>
            </a:r>
            <a:r>
              <a:rPr lang="en-US" altLang="ja-JP" sz="4000" baseline="-25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高度分布の比較</a:t>
            </a:r>
            <a:endParaRPr kumimoji="1"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840FBDA-CECB-717B-C6D7-AB8263181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7" y="2605016"/>
            <a:ext cx="10515600" cy="231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E694297-A7BA-BC45-925A-C7E807BEC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7" y="4673600"/>
            <a:ext cx="105156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FB6019-9A5C-4757-40BA-715DD6912406}"/>
              </a:ext>
            </a:extLst>
          </p:cNvPr>
          <p:cNvSpPr txBox="1"/>
          <p:nvPr/>
        </p:nvSpPr>
        <p:spPr>
          <a:xfrm>
            <a:off x="1618811" y="3251454"/>
            <a:ext cx="282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u="sng" dirty="0"/>
              <a:t>0-</a:t>
            </a:r>
            <a:r>
              <a:rPr kumimoji="1" lang="ja-JP" altLang="en-US" b="1" u="sng" dirty="0"/>
              <a:t>１㎞の層で</a:t>
            </a:r>
            <a:r>
              <a:rPr kumimoji="1" lang="en-US" altLang="ja-JP" b="1" u="sng" dirty="0"/>
              <a:t>SO</a:t>
            </a:r>
            <a:r>
              <a:rPr kumimoji="1" lang="en-US" altLang="ja-JP" sz="1800" baseline="-25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b="1" u="sng" dirty="0"/>
              <a:t>濃度が比較的高くなっている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B3F01055-BEAF-29E4-8191-EE0B7475960B}"/>
              </a:ext>
            </a:extLst>
          </p:cNvPr>
          <p:cNvSpPr/>
          <p:nvPr/>
        </p:nvSpPr>
        <p:spPr>
          <a:xfrm>
            <a:off x="4561521" y="3764076"/>
            <a:ext cx="769257" cy="6627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53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DC41D1-A556-F519-94E7-A7449722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SO</a:t>
            </a:r>
            <a:r>
              <a:rPr lang="en-US" altLang="ja-JP" sz="2800" baseline="-25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濃度が低い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11/25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においての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NO</a:t>
            </a:r>
            <a:r>
              <a:rPr kumimoji="1" lang="en-US" altLang="ja-JP" sz="2800" baseline="-25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との比較</a:t>
            </a:r>
            <a:endParaRPr kumimoji="1" lang="ja-JP" altLang="en-US" sz="2800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4D073D03-1EA6-203C-1C6B-639AC288B4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2"/>
          <a:stretch/>
        </p:blipFill>
        <p:spPr bwMode="auto">
          <a:xfrm>
            <a:off x="838200" y="1440211"/>
            <a:ext cx="10515600" cy="227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52BE0BB-FCB4-3DA6-186A-76AE1644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22588"/>
            <a:ext cx="10713389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A75BD4-2E97-CA12-7DFF-819BE2F79F0C}"/>
              </a:ext>
            </a:extLst>
          </p:cNvPr>
          <p:cNvSpPr txBox="1"/>
          <p:nvPr/>
        </p:nvSpPr>
        <p:spPr>
          <a:xfrm>
            <a:off x="2272420" y="6156356"/>
            <a:ext cx="529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SO</a:t>
            </a:r>
            <a:r>
              <a:rPr kumimoji="1" lang="en-US" altLang="ja-JP" sz="1800" baseline="-25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dirty="0"/>
              <a:t>同様</a:t>
            </a:r>
            <a:r>
              <a:rPr kumimoji="1" lang="en-US" altLang="ja-JP" dirty="0"/>
              <a:t>NO</a:t>
            </a:r>
            <a:r>
              <a:rPr kumimoji="1" lang="en-US" altLang="ja-JP" sz="1800" baseline="-25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dirty="0"/>
              <a:t>も濃度は低かった</a:t>
            </a:r>
          </a:p>
        </p:txBody>
      </p:sp>
    </p:spTree>
    <p:extLst>
      <p:ext uri="{BB962C8B-B14F-4D97-AF65-F5344CB8AC3E}">
        <p14:creationId xmlns:p14="http://schemas.microsoft.com/office/powerpoint/2010/main" val="36505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959857-B178-2C01-F7EA-9EF39DB8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-74694"/>
            <a:ext cx="11153774" cy="1325563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SO</a:t>
            </a:r>
            <a:r>
              <a:rPr lang="en-US" altLang="ja-JP" sz="3600" baseline="-25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濃度が比較的高い</a:t>
            </a:r>
            <a:r>
              <a:rPr kumimoji="1"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11/26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においての</a:t>
            </a:r>
            <a:r>
              <a:rPr kumimoji="1"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NO</a:t>
            </a:r>
            <a:r>
              <a:rPr kumimoji="1" lang="en-US" altLang="ja-JP" sz="3600" baseline="-25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との比較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88BA00FF-5C8F-E4F6-9D77-6B415C4DE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95869"/>
            <a:ext cx="110490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47A022C-E206-621E-90BE-518F03056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304656"/>
            <a:ext cx="111537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E890E6-D4F2-5426-0FAF-3847759B8F37}"/>
              </a:ext>
            </a:extLst>
          </p:cNvPr>
          <p:cNvSpPr txBox="1"/>
          <p:nvPr/>
        </p:nvSpPr>
        <p:spPr>
          <a:xfrm>
            <a:off x="1638677" y="5850941"/>
            <a:ext cx="9981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SO</a:t>
            </a:r>
            <a:r>
              <a:rPr kumimoji="1" lang="en-US" altLang="ja-JP" sz="1800" baseline="-25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dirty="0"/>
              <a:t>よりも寿命が短いとされる</a:t>
            </a:r>
            <a:r>
              <a:rPr kumimoji="1" lang="en-US" altLang="ja-JP" dirty="0"/>
              <a:t>NO</a:t>
            </a:r>
            <a:r>
              <a:rPr kumimoji="1" lang="en-US" altLang="ja-JP" sz="1800" baseline="-25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dirty="0"/>
              <a:t>は</a:t>
            </a:r>
            <a:r>
              <a:rPr kumimoji="1" lang="en-US" altLang="ja-JP" dirty="0"/>
              <a:t>SO</a:t>
            </a:r>
            <a:r>
              <a:rPr kumimoji="1" lang="en-US" altLang="ja-JP" sz="1800" baseline="-25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dirty="0"/>
              <a:t>が高濃度とされる時間帯に濃度が高いと推察された</a:t>
            </a:r>
            <a:endParaRPr kumimoji="1" lang="en-US" altLang="ja-JP" dirty="0"/>
          </a:p>
          <a:p>
            <a:r>
              <a:rPr lang="ja-JP" altLang="en-US" dirty="0"/>
              <a:t>　・</a:t>
            </a:r>
            <a:r>
              <a:rPr lang="en-US" altLang="ja-JP" dirty="0"/>
              <a:t>SO</a:t>
            </a:r>
            <a:r>
              <a:rPr kumimoji="1" lang="en-US" altLang="ja-JP" sz="1800" baseline="-25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dirty="0"/>
              <a:t>濃度変動が近くの排出源に依存している可能性が高い</a:t>
            </a:r>
            <a:endParaRPr lang="en-US" altLang="ja-JP" dirty="0"/>
          </a:p>
          <a:p>
            <a:r>
              <a:rPr kumimoji="1" lang="ja-JP" altLang="en-US" dirty="0"/>
              <a:t>　・</a:t>
            </a:r>
            <a:r>
              <a:rPr kumimoji="1" lang="en-US" altLang="ja-JP" dirty="0"/>
              <a:t>#3</a:t>
            </a:r>
            <a:r>
              <a:rPr kumimoji="1" lang="ja-JP" altLang="en-US" dirty="0"/>
              <a:t>方向も人為起源の排出源の影響を受けている</a:t>
            </a:r>
          </a:p>
        </p:txBody>
      </p:sp>
    </p:spTree>
    <p:extLst>
      <p:ext uri="{BB962C8B-B14F-4D97-AF65-F5344CB8AC3E}">
        <p14:creationId xmlns:p14="http://schemas.microsoft.com/office/powerpoint/2010/main" val="1268090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193</Words>
  <Application>Microsoft Office PowerPoint</Application>
  <PresentationFormat>ワイド画面</PresentationFormat>
  <Paragraphs>14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メイリオ</vt:lpstr>
      <vt:lpstr>游ゴシック</vt:lpstr>
      <vt:lpstr>游ゴシック Light</vt:lpstr>
      <vt:lpstr>Arial</vt:lpstr>
      <vt:lpstr>Office テーマ</vt:lpstr>
      <vt:lpstr>Chiba Campaign Daily Report 2022/11/29</vt:lpstr>
      <vt:lpstr>千葉キャンペーン期間のSO2平均濃度</vt:lpstr>
      <vt:lpstr>#3方向の11/25,26,27のSO2高度分布の比較</vt:lpstr>
      <vt:lpstr>SO2濃度が低い11/25においてのNO2との比較</vt:lpstr>
      <vt:lpstr>SO2濃度が比較的高い11/26においてのNO2との比較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Chiba Campaign Daily Report 20221128</dc:title>
  <dc:creator>aywa2283</dc:creator>
  <cp:lastModifiedBy>aywa2283</cp:lastModifiedBy>
  <cp:revision>1</cp:revision>
  <dcterms:created xsi:type="dcterms:W3CDTF">2022-11-28T12:40:45Z</dcterms:created>
  <dcterms:modified xsi:type="dcterms:W3CDTF">2022-11-29T05:12:33Z</dcterms:modified>
</cp:coreProperties>
</file>